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56" r:id="rId3"/>
    <p:sldId id="277" r:id="rId4"/>
    <p:sldId id="280" r:id="rId5"/>
    <p:sldId id="281" r:id="rId6"/>
    <p:sldId id="282" r:id="rId7"/>
    <p:sldId id="276" r:id="rId8"/>
    <p:sldId id="257" r:id="rId9"/>
    <p:sldId id="258" r:id="rId10"/>
    <p:sldId id="259" r:id="rId11"/>
    <p:sldId id="279" r:id="rId12"/>
    <p:sldId id="260" r:id="rId13"/>
    <p:sldId id="262" r:id="rId14"/>
    <p:sldId id="261" r:id="rId15"/>
    <p:sldId id="263" r:id="rId16"/>
    <p:sldId id="284" r:id="rId17"/>
    <p:sldId id="264" r:id="rId18"/>
    <p:sldId id="265" r:id="rId19"/>
    <p:sldId id="266" r:id="rId20"/>
    <p:sldId id="267" r:id="rId21"/>
    <p:sldId id="286" r:id="rId22"/>
    <p:sldId id="268" r:id="rId23"/>
    <p:sldId id="269" r:id="rId24"/>
    <p:sldId id="271" r:id="rId25"/>
    <p:sldId id="270" r:id="rId26"/>
    <p:sldId id="273" r:id="rId27"/>
    <p:sldId id="274" r:id="rId28"/>
    <p:sldId id="27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F11A4CA5-53FF-4C89-9E26-74633AA62674}">
          <p14:sldIdLst>
            <p14:sldId id="298"/>
            <p14:sldId id="256"/>
            <p14:sldId id="277"/>
            <p14:sldId id="280"/>
            <p14:sldId id="281"/>
            <p14:sldId id="282"/>
            <p14:sldId id="276"/>
            <p14:sldId id="257"/>
            <p14:sldId id="258"/>
            <p14:sldId id="259"/>
            <p14:sldId id="279"/>
          </p14:sldIdLst>
        </p14:section>
        <p14:section name="ΝΕΑ ΕΓΚΑΤΑΣΤΑΣΗ" id="{FC74C1D5-C0C8-4B97-9973-EC46426ACC7E}">
          <p14:sldIdLst>
            <p14:sldId id="260"/>
            <p14:sldId id="262"/>
            <p14:sldId id="261"/>
            <p14:sldId id="263"/>
            <p14:sldId id="284"/>
            <p14:sldId id="264"/>
            <p14:sldId id="265"/>
            <p14:sldId id="266"/>
            <p14:sldId id="267"/>
            <p14:sldId id="286"/>
            <p14:sldId id="268"/>
            <p14:sldId id="269"/>
            <p14:sldId id="271"/>
            <p14:sldId id="270"/>
            <p14:sldId id="273"/>
            <p14:sldId id="274"/>
            <p14:sldId id="27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8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03-rg05-cdnendpoint01.azureedge.net/min03rg05blobwp01/wp-content/uploads/2025/01/%CE%BD.4442_16-A-230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F701AD-DBB7-7709-16E8-89C8C0758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ΗΜΕΡΙΔΑ:</a:t>
            </a:r>
            <a:r>
              <a:rPr lang="en-US" sz="4000" dirty="0">
                <a:solidFill>
                  <a:srgbClr val="0070C0"/>
                </a:solidFill>
              </a:rPr>
              <a:t>OPEN BUSINESS- </a:t>
            </a:r>
            <a:r>
              <a:rPr lang="el-GR" sz="4000" dirty="0">
                <a:solidFill>
                  <a:srgbClr val="0070C0"/>
                </a:solidFill>
              </a:rPr>
              <a:t>ΑΠΟΓΡΑΦΗ ΕΠΙΧΕΙΡΗΣΕΩΝ ΜΕ ΥΠΟΧΡΕΩΤΙΚΗ ΑΝΑΡΤΗΣΗ ΔΙΚΑΙΟΛΟΓΗΤΙΚΩΝ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0011573-6733-B714-B883-39F6E16E9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092" y="3568611"/>
            <a:ext cx="2968868" cy="1718283"/>
          </a:xfrm>
        </p:spPr>
        <p:txBody>
          <a:bodyPr>
            <a:normAutofit/>
          </a:bodyPr>
          <a:lstStyle/>
          <a:p>
            <a:r>
              <a:rPr lang="el-GR" sz="2000" u="sng" dirty="0"/>
              <a:t>ΟΜΙΛΗΤΕΣ</a:t>
            </a:r>
          </a:p>
          <a:p>
            <a:r>
              <a:rPr lang="el-GR" dirty="0"/>
              <a:t>ΓΚΟΛΤΣΙΟΥ ΕΛΕΝΗ</a:t>
            </a:r>
            <a:br>
              <a:rPr lang="el-GR" dirty="0"/>
            </a:br>
            <a:r>
              <a:rPr lang="el-GR" sz="1600" i="1" dirty="0" err="1"/>
              <a:t>ΠολεοδΟμος</a:t>
            </a:r>
            <a:r>
              <a:rPr lang="el-GR" sz="1600" i="1" dirty="0"/>
              <a:t> </a:t>
            </a:r>
            <a:r>
              <a:rPr lang="el-GR" sz="1600" i="1" dirty="0" err="1"/>
              <a:t>ΜηχανικΟς</a:t>
            </a:r>
            <a:r>
              <a:rPr lang="el-GR" sz="1600" i="1" dirty="0"/>
              <a:t> Π.Θ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BAF8A05-04F2-7D4D-BF14-3776AB145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47084"/>
              </p:ext>
            </p:extLst>
          </p:nvPr>
        </p:nvGraphicFramePr>
        <p:xfrm>
          <a:off x="1482227" y="0"/>
          <a:ext cx="95726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572346" imgH="1376441" progId="Photoshop.Image.15">
                  <p:embed/>
                </p:oleObj>
              </mc:Choice>
              <mc:Fallback>
                <p:oleObj name="Image" r:id="rId2" imgW="9572346" imgH="1376441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2227" y="0"/>
                        <a:ext cx="9572625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83ED423-F66F-713D-6BC6-B738CB26CDB8}"/>
              </a:ext>
            </a:extLst>
          </p:cNvPr>
          <p:cNvSpPr txBox="1">
            <a:spLocks/>
          </p:cNvSpPr>
          <p:nvPr/>
        </p:nvSpPr>
        <p:spPr>
          <a:xfrm>
            <a:off x="8181581" y="3568611"/>
            <a:ext cx="2873271" cy="1718283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  <a:p>
            <a:r>
              <a:rPr lang="el-GR" dirty="0"/>
              <a:t>ΒΟΥΛΓΑΡΗΣ ΛΑΖΑΡΟΣ</a:t>
            </a:r>
            <a:br>
              <a:rPr lang="el-GR" dirty="0"/>
            </a:br>
            <a:r>
              <a:rPr lang="el-GR" sz="1600" i="1" dirty="0"/>
              <a:t>ΑΡΧΙΤΕΚΤΩΝ </a:t>
            </a:r>
            <a:r>
              <a:rPr lang="el-GR" sz="1600" i="1" dirty="0" err="1"/>
              <a:t>ΜηχανικΟς</a:t>
            </a:r>
            <a:r>
              <a:rPr lang="el-GR" sz="1600" i="1" dirty="0"/>
              <a:t> Α.Π.Θ</a:t>
            </a:r>
          </a:p>
        </p:txBody>
      </p:sp>
    </p:spTree>
    <p:extLst>
      <p:ext uri="{BB962C8B-B14F-4D97-AF65-F5344CB8AC3E}">
        <p14:creationId xmlns:p14="http://schemas.microsoft.com/office/powerpoint/2010/main" val="239796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99C7-EE59-960A-E859-D1587758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ADDCA-4BAD-EB32-0033-EEDAA5AF9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ιι.νεα</a:t>
            </a:r>
            <a:r>
              <a:rPr lang="el-GR" dirty="0"/>
              <a:t> </a:t>
            </a:r>
            <a:r>
              <a:rPr lang="el-GR" dirty="0" err="1"/>
              <a:t>εγκατασταση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41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0B14-98DC-9145-878D-CAD78D77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ΠΡΟΫΠΟΘΕΣΕΙΣ </a:t>
            </a:r>
            <a:r>
              <a:rPr lang="el-GR" dirty="0" err="1"/>
              <a:t>εγκαταστασηΣ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6318-9C89-C4C9-14EE-35422BC9D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ΧΩΡΟΣ ΚΥΡΙΑΣ ΧΡΗΣΗΣ ΚΑΙ ΚΑΤΑΛΛΗΛΟΣ ΓΙΑ ΤΗ ΣΥΓΚΕΚΡΙΜΕΝΗ ΧΡΗΣΗ </a:t>
            </a:r>
          </a:p>
          <a:p>
            <a:r>
              <a:rPr lang="el-GR" sz="2400" dirty="0"/>
              <a:t>ΝΟΜΙΜΩΣ ΥΦΙΣΤΑΜΕΝΟΣ ΧΩΡΟΣ ( ΟΙΚΟΔΟΜΙΚΗ ΆΔΕΙΑ, ΔΗΛΩΣΗ ΑΥΘΑΙΡΕΤΟΥ ΚΛΠ)</a:t>
            </a:r>
          </a:p>
          <a:p>
            <a:r>
              <a:rPr lang="el-GR" sz="2400" dirty="0"/>
              <a:t>ΣΥΜΦΩΝΟΣ ΜΕ ΤΟΥΣ ΚΤΙΡΙΟΔΟΜΙΚΟΥΣ ΚΑΝΟΝΙΣΜΟΥΣ ΚΑΙ ΚΑΝΟΝΙΣΜΟΥΣ ΠΥΡΟΠΡΟΣΤΑΣΙΑΣ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1D4BC8-82B3-B357-69E5-32C7924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3788" y="672165"/>
            <a:ext cx="11031709" cy="48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γραμματοσειρά, γραμμή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00248DA-51CB-1894-0C63-F6F4EF67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301"/>
            <a:ext cx="12192000" cy="48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2A003F-EC4E-9EF9-9DDF-6543560B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217" y="632028"/>
            <a:ext cx="10815565" cy="4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στιγμιότυπο οθόνης, λογισμικό, διάγραμμα, λογισμικό γραφικώ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2062FC1-5B27-3672-1952-1D9DC2DC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0" y="336178"/>
            <a:ext cx="12192000" cy="55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4BE4-125D-D4E5-E313-638D6674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450863-4FE8-10B0-B773-C1A25CE9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570" y="1485279"/>
            <a:ext cx="12192000" cy="32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λογισμικό, ιστοσελίδα, εικονίδιο υπολογιστ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019655F-B421-92E0-05B5-CA0BD089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121"/>
            <a:ext cx="12192000" cy="49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BA3CA-A27E-3577-0E0E-23E50C4C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32E9E6-FC9A-70B0-F72D-690412D7D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ιιι</a:t>
            </a:r>
            <a:r>
              <a:rPr lang="el-GR" dirty="0"/>
              <a:t>. ΑΙΤΗΣΗ ΓΙΑ ΒΕΒΑΙΩΣΗ ΕΓΚΑΤΑΣΤΑΣΗΣ</a:t>
            </a:r>
          </a:p>
        </p:txBody>
      </p:sp>
    </p:spTree>
    <p:extLst>
      <p:ext uri="{BB962C8B-B14F-4D97-AF65-F5344CB8AC3E}">
        <p14:creationId xmlns:p14="http://schemas.microsoft.com/office/powerpoint/2010/main" val="256769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λογισμικό, αριθμός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5B16F9F-BC49-5860-9D8A-C576B33A7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527"/>
            <a:ext cx="12191999" cy="48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B927F-F377-1173-0867-ED9127B45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802298"/>
            <a:ext cx="8600288" cy="3344189"/>
          </a:xfrm>
        </p:spPr>
        <p:txBody>
          <a:bodyPr anchor="t"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100" b="1" dirty="0">
                <a:hlinkClick r:id="rId2"/>
              </a:rPr>
              <a:t>ν. 4442/2016</a:t>
            </a:r>
            <a:r>
              <a:rPr lang="el-GR" sz="3100" dirty="0"/>
              <a:t> </a:t>
            </a:r>
            <a:r>
              <a:rPr lang="el-GR" sz="3100" b="1" dirty="0"/>
              <a:t>«</a:t>
            </a:r>
            <a:r>
              <a:rPr lang="el-GR" sz="3100" b="1" dirty="0" err="1"/>
              <a:t>Νεο</a:t>
            </a:r>
            <a:r>
              <a:rPr lang="el-GR" sz="3100" b="1" dirty="0"/>
              <a:t> </a:t>
            </a:r>
            <a:r>
              <a:rPr lang="el-GR" sz="3100" b="1" dirty="0" err="1"/>
              <a:t>θεσμικο</a:t>
            </a:r>
            <a:r>
              <a:rPr lang="el-GR" sz="3100" b="1" dirty="0"/>
              <a:t> </a:t>
            </a:r>
            <a:r>
              <a:rPr lang="el-GR" sz="3100" b="1" dirty="0" err="1"/>
              <a:t>πλαισιο</a:t>
            </a:r>
            <a:r>
              <a:rPr lang="el-GR" sz="3100" b="1" dirty="0"/>
              <a:t> για την άσκηση </a:t>
            </a:r>
            <a:r>
              <a:rPr lang="el-GR" sz="3100" b="1" dirty="0" err="1"/>
              <a:t>οικονομικης</a:t>
            </a:r>
            <a:r>
              <a:rPr lang="el-GR" sz="3100" b="1" dirty="0"/>
              <a:t> </a:t>
            </a:r>
            <a:r>
              <a:rPr lang="el-GR" sz="3100" b="1" dirty="0" err="1"/>
              <a:t>δραστηριοτητας</a:t>
            </a:r>
            <a:r>
              <a:rPr lang="el-GR" sz="3100" b="1" dirty="0"/>
              <a:t> και άλλες </a:t>
            </a:r>
            <a:r>
              <a:rPr lang="el-GR" sz="3100" b="1" dirty="0" err="1"/>
              <a:t>διαταξεις</a:t>
            </a:r>
            <a:r>
              <a:rPr lang="el-GR" sz="3100" b="1" dirty="0"/>
              <a:t>»</a:t>
            </a:r>
            <a:r>
              <a:rPr lang="el-GR" sz="3100" dirty="0"/>
              <a:t> (Α’ 230) – όπως έχει </a:t>
            </a:r>
            <a:r>
              <a:rPr lang="el-GR" sz="3100" dirty="0" err="1"/>
              <a:t>τροποποιηθει</a:t>
            </a:r>
            <a:r>
              <a:rPr lang="el-GR" sz="3100" dirty="0"/>
              <a:t> και </a:t>
            </a:r>
            <a:r>
              <a:rPr lang="el-GR" sz="3100" dirty="0" err="1"/>
              <a:t>ισχυει</a:t>
            </a:r>
            <a:r>
              <a:rPr lang="el-GR" sz="3100" dirty="0"/>
              <a:t> </a:t>
            </a:r>
            <a:r>
              <a:rPr lang="el-GR" sz="3100" dirty="0" err="1"/>
              <a:t>σημερα</a:t>
            </a:r>
            <a:br>
              <a:rPr lang="el-GR" sz="3100" dirty="0"/>
            </a:br>
            <a:br>
              <a:rPr lang="el-GR" sz="3100" dirty="0"/>
            </a:br>
            <a:r>
              <a:rPr lang="el-GR" sz="3100" dirty="0" err="1"/>
              <a:t>βεβαιωση</a:t>
            </a:r>
            <a:r>
              <a:rPr lang="el-GR" sz="3100" dirty="0"/>
              <a:t> </a:t>
            </a:r>
            <a:r>
              <a:rPr lang="el-GR" sz="3100" dirty="0" err="1"/>
              <a:t>εγκαταστασησ</a:t>
            </a:r>
            <a:r>
              <a:rPr lang="el-GR" sz="3100" dirty="0"/>
              <a:t> της παρ. 2 του άρθρου 28 του ν.4442/2016</a:t>
            </a:r>
            <a:br>
              <a:rPr lang="el-GR" sz="3100" dirty="0"/>
            </a:br>
            <a:br>
              <a:rPr lang="el-GR" sz="3100" dirty="0"/>
            </a:br>
            <a:r>
              <a:rPr lang="el-GR" sz="3100" dirty="0"/>
              <a:t>ΝΕΑ ΠΡΟΘΕΣΜΙΑ ΕΓΓΡΑΦΗΣ ΕΩΣ 31/12/2026 ΒΑΣΗ Ν. 5255/2025 , αρ.59, παρ. 2</a:t>
            </a:r>
            <a:br>
              <a:rPr 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9032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λογισμικό, εικονίδιο υπολογιστή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1F3814D-BE49-9D30-F36F-A70B692E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96"/>
            <a:ext cx="12192000" cy="51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6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9A0C-BA47-F11A-9577-3A4A6F0EB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CC1A6B-DAF4-FDBB-CB8D-77F2EA22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27529"/>
            <a:ext cx="12192000" cy="51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 descr="Εικόνα που περιέχει κείμενο, αριθμός, γραμματοσειρά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E9675DE-D19B-2872-EAE1-9893F1A19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9" y="838203"/>
            <a:ext cx="12192000" cy="44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κείμενο, στιγμιότυπο οθόνης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99EBDDC-6750-3B8B-F252-D4F7B04D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3"/>
          <a:stretch>
            <a:fillRect/>
          </a:stretch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26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BAE2D-6C39-8E92-E989-50F27495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53" y="0"/>
            <a:ext cx="9197294" cy="6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2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0A8086E-E374-40C0-D88D-CD01BB9B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907"/>
            <a:ext cx="12192000" cy="62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αριθμό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B4B016A-2B36-121D-CC8A-DDBD631C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73" y="0"/>
            <a:ext cx="10651253" cy="61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λογισμικό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41CACA0-56DC-55C8-0317-7D4D634B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048"/>
            <a:ext cx="12192000" cy="36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4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12DC-6FD5-E002-3632-83CC4978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ACE4CA-0D5D-341C-74F7-A2C6FBF4F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ΆΔΕΙΑ ΛΕΙΤΟΥΡΓΙΑΣ </a:t>
            </a:r>
          </a:p>
        </p:txBody>
      </p:sp>
    </p:spTree>
    <p:extLst>
      <p:ext uri="{BB962C8B-B14F-4D97-AF65-F5344CB8AC3E}">
        <p14:creationId xmlns:p14="http://schemas.microsoft.com/office/powerpoint/2010/main" val="82254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603AA-9514-1625-AC89-AC76683F3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97860"/>
            <a:ext cx="12057529" cy="4667904"/>
          </a:xfrm>
        </p:spPr>
      </p:pic>
    </p:spTree>
    <p:extLst>
      <p:ext uri="{BB962C8B-B14F-4D97-AF65-F5344CB8AC3E}">
        <p14:creationId xmlns:p14="http://schemas.microsoft.com/office/powerpoint/2010/main" val="222469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1EAEF-BE3C-B9E5-5375-C8DD9DEA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C29268-6178-5974-D8D6-85988301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9947"/>
            <a:ext cx="9603275" cy="1049235"/>
          </a:xfrm>
        </p:spPr>
        <p:txBody>
          <a:bodyPr anchor="t">
            <a:normAutofit/>
          </a:bodyPr>
          <a:lstStyle/>
          <a:p>
            <a:pPr algn="just"/>
            <a:r>
              <a:rPr lang="en-US" sz="4000" dirty="0"/>
              <a:t>OPEN BUSINESS</a:t>
            </a: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EBFE-5EB3-26BD-CDF0-162EC72FF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ΨΗΦΙΑΚΟ ΕΡΓΑΛΕΙΟ ΓΙΑ ΤΗΝ ΚΑΤΑΧΩΡΗΣΗ ΆΔΕΙΑΣ ΛΕΙΤΟΥΡΓΙΑΣ / ΥΠΟΒΟΛΗ ΓΝΩΣΤΟΠΟΙΗΣΗΣ </a:t>
            </a:r>
          </a:p>
          <a:p>
            <a:r>
              <a:rPr lang="el-GR" sz="2400" dirty="0"/>
              <a:t>ΕΓΓΡΑΦΗ ΜΕΣΩ ΤΩΝ ΚΩΔΙΚΩΝ ΠΟΥ ΧΡΗΣΙΜΟΠΟΙΟΥΝΤΑΙ ΓΙΑ ΤΗΝ ΕΙΣΑΓΩΓΗ ΣΤΟ ΣΥΣΤΗΜΑ ΤΗΣ Γ.Γ.Π.Σ. (</a:t>
            </a:r>
            <a:r>
              <a:rPr lang="en-US" sz="2400" dirty="0"/>
              <a:t>TAXISNET</a:t>
            </a:r>
            <a:r>
              <a:rPr lang="el-GR" sz="2400" dirty="0"/>
              <a:t>)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7313-8E83-B4A2-E664-87D31EDE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38F680-422B-726D-1989-7552207B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97859"/>
            <a:ext cx="12192000" cy="42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5FFBB-AB00-121E-99B9-B42DBB82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6471"/>
            <a:ext cx="12192000" cy="4569292"/>
          </a:xfrm>
        </p:spPr>
      </p:pic>
    </p:spTree>
    <p:extLst>
      <p:ext uri="{BB962C8B-B14F-4D97-AF65-F5344CB8AC3E}">
        <p14:creationId xmlns:p14="http://schemas.microsoft.com/office/powerpoint/2010/main" val="414713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BE556-91AA-198C-312C-EF450AF81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4236"/>
            <a:ext cx="12192000" cy="4967670"/>
          </a:xfrm>
        </p:spPr>
      </p:pic>
    </p:spTree>
    <p:extLst>
      <p:ext uri="{BB962C8B-B14F-4D97-AF65-F5344CB8AC3E}">
        <p14:creationId xmlns:p14="http://schemas.microsoft.com/office/powerpoint/2010/main" val="4070436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E9443-BA43-A0E3-E559-B35C7CD18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0941"/>
            <a:ext cx="12191999" cy="4434822"/>
          </a:xfrm>
        </p:spPr>
      </p:pic>
    </p:spTree>
    <p:extLst>
      <p:ext uri="{BB962C8B-B14F-4D97-AF65-F5344CB8AC3E}">
        <p14:creationId xmlns:p14="http://schemas.microsoft.com/office/powerpoint/2010/main" val="2000334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653853-B0DF-85F9-7F37-94AA70FF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7835"/>
            <a:ext cx="12192000" cy="4407928"/>
          </a:xfrm>
        </p:spPr>
      </p:pic>
    </p:spTree>
    <p:extLst>
      <p:ext uri="{BB962C8B-B14F-4D97-AF65-F5344CB8AC3E}">
        <p14:creationId xmlns:p14="http://schemas.microsoft.com/office/powerpoint/2010/main" val="226034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D596E8-74B7-C2A6-7E59-F8233D341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8887"/>
            <a:ext cx="12191999" cy="5049982"/>
          </a:xfrm>
        </p:spPr>
      </p:pic>
    </p:spTree>
    <p:extLst>
      <p:ext uri="{BB962C8B-B14F-4D97-AF65-F5344CB8AC3E}">
        <p14:creationId xmlns:p14="http://schemas.microsoft.com/office/powerpoint/2010/main" val="3895005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C6ACB-A338-67C1-E615-535348471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578"/>
            <a:ext cx="12192000" cy="4983480"/>
          </a:xfrm>
        </p:spPr>
      </p:pic>
    </p:spTree>
    <p:extLst>
      <p:ext uri="{BB962C8B-B14F-4D97-AF65-F5344CB8AC3E}">
        <p14:creationId xmlns:p14="http://schemas.microsoft.com/office/powerpoint/2010/main" val="366452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6C596-080B-591B-C7F2-015143AE5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4236"/>
            <a:ext cx="12192000" cy="4933604"/>
          </a:xfrm>
        </p:spPr>
      </p:pic>
    </p:spTree>
    <p:extLst>
      <p:ext uri="{BB962C8B-B14F-4D97-AF65-F5344CB8AC3E}">
        <p14:creationId xmlns:p14="http://schemas.microsoft.com/office/powerpoint/2010/main" val="2911522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9FDE0-0BB2-333A-870D-A45BFC48B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6953"/>
            <a:ext cx="12192000" cy="4983479"/>
          </a:xfrm>
        </p:spPr>
      </p:pic>
    </p:spTree>
    <p:extLst>
      <p:ext uri="{BB962C8B-B14F-4D97-AF65-F5344CB8AC3E}">
        <p14:creationId xmlns:p14="http://schemas.microsoft.com/office/powerpoint/2010/main" val="547693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81872-E1F9-6D5F-C3EA-C84182DE7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8022"/>
            <a:ext cx="12192000" cy="4667741"/>
          </a:xfrm>
        </p:spPr>
      </p:pic>
    </p:spTree>
    <p:extLst>
      <p:ext uri="{BB962C8B-B14F-4D97-AF65-F5344CB8AC3E}">
        <p14:creationId xmlns:p14="http://schemas.microsoft.com/office/powerpoint/2010/main" val="196529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C7084-5706-A652-CEEF-04258C5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ΕΙΣΟΔΟΣ ΣΤΟ ΣΥΣΤΗΜΑ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24811-2E09-8012-050E-017F503B85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447800" y="2017342"/>
            <a:ext cx="4645025" cy="344151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A285C1-4C35-7B25-FD65-B719E98A9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524831" y="2017161"/>
            <a:ext cx="4530021" cy="3441700"/>
          </a:xfrm>
        </p:spPr>
      </p:pic>
    </p:spTree>
    <p:extLst>
      <p:ext uri="{BB962C8B-B14F-4D97-AF65-F5344CB8AC3E}">
        <p14:creationId xmlns:p14="http://schemas.microsoft.com/office/powerpoint/2010/main" val="192182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4CCA-B155-435E-A616-BED19F86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ΕΝΗΜΕΡΩΣΗ ΣΤΟΙΧΕΙΩΝ ΕΠΙΚΟΙΝΩΝΙΑΣ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BCD7EE-EF07-399F-D9E6-D2AB92157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864659" y="2011363"/>
            <a:ext cx="2913529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611E0A-56DB-CAB7-DEAB-396E517D3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6207" y="2017713"/>
            <a:ext cx="4119610" cy="3441700"/>
          </a:xfrm>
        </p:spPr>
      </p:pic>
    </p:spTree>
    <p:extLst>
      <p:ext uri="{BB962C8B-B14F-4D97-AF65-F5344CB8AC3E}">
        <p14:creationId xmlns:p14="http://schemas.microsoft.com/office/powerpoint/2010/main" val="36845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792FFE-5B95-9C8D-8D58-874E941F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 ΠΕΡΙΒΑΛΛΟΝ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C357A4-D960-2C21-EB6E-4DE00A13B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24149"/>
            <a:ext cx="9604375" cy="3650510"/>
          </a:xfrm>
        </p:spPr>
      </p:pic>
    </p:spTree>
    <p:extLst>
      <p:ext uri="{BB962C8B-B14F-4D97-AF65-F5344CB8AC3E}">
        <p14:creationId xmlns:p14="http://schemas.microsoft.com/office/powerpoint/2010/main" val="120879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53BA2-6C39-D905-0A05-7E701EFD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EB002F-8B08-DB1E-1E88-2D0463C5F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1.Προσθηκη </a:t>
            </a:r>
            <a:r>
              <a:rPr lang="el-GR" dirty="0" err="1"/>
              <a:t>οικονομικου</a:t>
            </a:r>
            <a:r>
              <a:rPr lang="el-GR" dirty="0"/>
              <a:t> </a:t>
            </a:r>
            <a:r>
              <a:rPr lang="el-GR" dirty="0" err="1"/>
              <a:t>φορεα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545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αριθμός, λογισμικό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75DAAE-1D06-E31D-05C6-DF2EB3B08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69"/>
            <a:ext cx="121919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λογισμικό, ιστοσελίδα, εικονίδιο υπολογιστ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8FCFD8-5C71-FA41-6FC3-C8F2CFA4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844"/>
            <a:ext cx="12192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6593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{D28F199C-5D72-4E48-B170-03778A8C7905}TFc986dd65-aaf0-4d5c-bef9-9c391ee05f7b0f2fa90b-d22af485465b</Template>
  <TotalTime>195</TotalTime>
  <Words>185</Words>
  <Application>Microsoft Office PowerPoint</Application>
  <PresentationFormat>Ευρεία οθόνη</PresentationFormat>
  <Paragraphs>20</Paragraphs>
  <Slides>39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3" baseType="lpstr">
      <vt:lpstr>Arial</vt:lpstr>
      <vt:lpstr>Gill Sans MT</vt:lpstr>
      <vt:lpstr>Συλλογη</vt:lpstr>
      <vt:lpstr>Image</vt:lpstr>
      <vt:lpstr>ΗΜΕΡΙΔΑ:OPEN BUSINESS- ΑΠΟΓΡΑΦΗ ΕΠΙΧΕΙΡΗΣΕΩΝ ΜΕ ΥΠΟΧΡΕΩΤΙΚΗ ΑΝΑΡΤΗΣΗ ΔΙΚΑΙΟΛΟΓΗΤΙΚΩΝ</vt:lpstr>
      <vt:lpstr>ν. 4442/2016 «Νεο θεσμικο πλαισιο για την άσκηση οικονομικης δραστηριοτητας και άλλες διαταξεις» (Α’ 230) – όπως έχει τροποποιηθει και ισχυει σημερα  βεβαιωση εγκαταστασησ της παρ. 2 του άρθρου 28 του ν.4442/2016  ΝΕΑ ΠΡΟΘΕΣΜΙΑ ΕΓΓΡΑΦΗΣ ΕΩΣ 31/12/2026 ΒΑΣΗ Ν. 5255/2025 , αρ.59, παρ. 2 </vt:lpstr>
      <vt:lpstr>OPEN BUSINESS</vt:lpstr>
      <vt:lpstr>ΕΙΣΟΔΟΣ ΣΤΟ ΣΥΣΤΗΜΑ </vt:lpstr>
      <vt:lpstr>ΕΝΗΜΕΡΩΣΗ ΣΤΟΙΧΕΙΩΝ ΕΠΙΚΟΙΝΩΝΙΑΣ</vt:lpstr>
      <vt:lpstr>ΑΡΧΙΚΟ ΠΕΡΙΒΑΛΛΟΝ </vt:lpstr>
      <vt:lpstr>1.Προσθηκη οικονομικου φορεα</vt:lpstr>
      <vt:lpstr>Παρουσίαση του PowerPoint</vt:lpstr>
      <vt:lpstr>Παρουσίαση του PowerPoint</vt:lpstr>
      <vt:lpstr>ιι.νεα εγκατασταση</vt:lpstr>
      <vt:lpstr>ΠΡΟΫΠΟΘΕΣΕΙΣ εγκαταστασηΣ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ιιι. ΑΙΤΗΣΗ ΓΙΑ ΒΕΒΑΙΩΣΗ ΕΓΚΑΤΑΣΤΑΣΗΣ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iv. ΆΔΕΙΑ ΛΕΙΤΟΥΡΓΙΑΣ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lazaros voulgaris</dc:creator>
  <cp:lastModifiedBy>lazaros voulgaris</cp:lastModifiedBy>
  <cp:revision>18</cp:revision>
  <dcterms:created xsi:type="dcterms:W3CDTF">2025-11-28T14:30:03Z</dcterms:created>
  <dcterms:modified xsi:type="dcterms:W3CDTF">2025-12-05T11:18:08Z</dcterms:modified>
</cp:coreProperties>
</file>